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414" r:id="rId2"/>
    <p:sldId id="2418" r:id="rId3"/>
    <p:sldId id="2419" r:id="rId4"/>
    <p:sldId id="2420" r:id="rId5"/>
    <p:sldId id="2421" r:id="rId6"/>
    <p:sldId id="2422" r:id="rId7"/>
    <p:sldId id="2423" r:id="rId8"/>
    <p:sldId id="2424" r:id="rId9"/>
    <p:sldId id="2425" r:id="rId10"/>
    <p:sldId id="242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0DEF47-B8D9-AA40-99AA-892CEAE7DAF3}">
          <p14:sldIdLst>
            <p14:sldId id="2414"/>
            <p14:sldId id="2418"/>
            <p14:sldId id="2419"/>
            <p14:sldId id="2420"/>
            <p14:sldId id="2421"/>
            <p14:sldId id="2422"/>
            <p14:sldId id="2423"/>
            <p14:sldId id="2424"/>
            <p14:sldId id="2425"/>
            <p14:sldId id="2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A"/>
    <a:srgbClr val="1A274A"/>
    <a:srgbClr val="283B6E"/>
    <a:srgbClr val="EF831E"/>
    <a:srgbClr val="188DFB"/>
    <a:srgbClr val="008040"/>
    <a:srgbClr val="146E32"/>
    <a:srgbClr val="2A3A4C"/>
    <a:srgbClr val="E00B1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50" autoAdjust="0"/>
    <p:restoredTop sz="95252" autoAdjust="0"/>
  </p:normalViewPr>
  <p:slideViewPr>
    <p:cSldViewPr snapToGrid="0" snapToObjects="1">
      <p:cViewPr>
        <p:scale>
          <a:sx n="188" d="100"/>
          <a:sy n="188" d="100"/>
        </p:scale>
        <p:origin x="1096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3FF77B-B5A3-2741-811E-29E924A6F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09BE7-9F64-6048-8679-76CD9614DB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1FB28-AFC2-B049-94ED-FECDC626D070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4B7C7-2E05-574F-9828-4484A4EC20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731B9-0AA1-B049-8275-C2E324427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F1A5D-E7D5-CC4B-9A51-62C686CA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72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FFEDA-3BF4-1849-96BB-9A87DE7793E5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66D3-22C3-AE43-A4CB-85758CD38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try to post every day. The rest of these tips won't work without consistency. ~1% of folks on LI post content. The minute you start you will be come a 1 percenter :-)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at the most popular content on your site and then repurpose into short easy to consume valuable content.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8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Your job is to help others and point them in the right direction.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try to engage with multiple posts each day and leave at least 1 meaningful comment.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Try text only, images, video, etc. to find what your audience likes.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Find the influencers in your space and study what they do. Be sure to see what posts get the most engagement.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2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Get to their posts early and a valuable comment.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 your audience something new. Challenge their thinking.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7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groups of 5-10 people in your niche and support each other daily.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they can't figure out your post in 2 seconds they're out.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66D3-22C3-AE43-A4CB-85758CD38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981EF4F-5369-014D-81EE-209964DD24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3844" y="4215759"/>
            <a:ext cx="1297858" cy="4943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A24C76-31B0-4B42-B748-9CF96306D009}"/>
              </a:ext>
            </a:extLst>
          </p:cNvPr>
          <p:cNvSpPr txBox="1"/>
          <p:nvPr userDrawn="1"/>
        </p:nvSpPr>
        <p:spPr>
          <a:xfrm>
            <a:off x="-1202635" y="34389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9F1B1-F570-684C-B5E2-366777DF1C9B}"/>
              </a:ext>
            </a:extLst>
          </p:cNvPr>
          <p:cNvSpPr/>
          <p:nvPr userDrawn="1"/>
        </p:nvSpPr>
        <p:spPr>
          <a:xfrm rot="10800000">
            <a:off x="0" y="-2"/>
            <a:ext cx="9144000" cy="51435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9D0D7-09CB-E344-A06D-F3869B5327AF}"/>
              </a:ext>
            </a:extLst>
          </p:cNvPr>
          <p:cNvSpPr txBox="1"/>
          <p:nvPr userDrawn="1"/>
        </p:nvSpPr>
        <p:spPr>
          <a:xfrm>
            <a:off x="7502697" y="467098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1720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A478-92D9-A349-9C92-25FC4ECCEF7C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FCB1-C776-CB4F-B63B-C0373B6C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99917A-FA55-1B4B-9985-B038BA8DC90E}"/>
              </a:ext>
            </a:extLst>
          </p:cNvPr>
          <p:cNvSpPr txBox="1">
            <a:spLocks/>
          </p:cNvSpPr>
          <p:nvPr/>
        </p:nvSpPr>
        <p:spPr>
          <a:xfrm>
            <a:off x="265724" y="7332"/>
            <a:ext cx="6282814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Post often</a:t>
            </a:r>
          </a:p>
        </p:txBody>
      </p:sp>
      <p:sp>
        <p:nvSpPr>
          <p:cNvPr id="3" name="Either read the book Building a StoryBrand by Donald Miller, take the online course, or even attend a live StoryBrand Marketing Workshop.">
            <a:extLst>
              <a:ext uri="{FF2B5EF4-FFF2-40B4-BE49-F238E27FC236}">
                <a16:creationId xmlns:a16="http://schemas.microsoft.com/office/drawing/2014/main" id="{6F4EC859-1BCE-2043-A684-B839BCF17F48}"/>
              </a:ext>
            </a:extLst>
          </p:cNvPr>
          <p:cNvSpPr txBox="1"/>
          <p:nvPr/>
        </p:nvSpPr>
        <p:spPr>
          <a:xfrm>
            <a:off x="918513" y="1358352"/>
            <a:ext cx="6373037" cy="36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64344">
              <a:defRPr sz="3800">
                <a:solidFill>
                  <a:srgbClr val="1ACB97"/>
                </a:solidFill>
                <a:latin typeface="BrandonGrotesque-Regular"/>
                <a:ea typeface="BrandonGrotesque-Regular"/>
                <a:cs typeface="BrandonGrotesque-Regular"/>
                <a:sym typeface="BrandonGrotesque-Regular"/>
              </a:defRPr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B83BD-5743-9E43-83B9-0897A22A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5483" y="1089459"/>
            <a:ext cx="6373035" cy="36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ther read the book Building a StoryBrand by Donald Miller, take the online course, or even attend a live StoryBrand Marketing Workshop.">
            <a:extLst>
              <a:ext uri="{FF2B5EF4-FFF2-40B4-BE49-F238E27FC236}">
                <a16:creationId xmlns:a16="http://schemas.microsoft.com/office/drawing/2014/main" id="{6F4EC859-1BCE-2043-A684-B839BCF17F48}"/>
              </a:ext>
            </a:extLst>
          </p:cNvPr>
          <p:cNvSpPr txBox="1"/>
          <p:nvPr/>
        </p:nvSpPr>
        <p:spPr>
          <a:xfrm>
            <a:off x="918513" y="1358352"/>
            <a:ext cx="6373037" cy="36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64344">
              <a:defRPr sz="3800">
                <a:solidFill>
                  <a:srgbClr val="1ACB97"/>
                </a:solidFill>
                <a:latin typeface="BrandonGrotesque-Regular"/>
                <a:ea typeface="BrandonGrotesque-Regular"/>
                <a:cs typeface="BrandonGrotesque-Regular"/>
                <a:sym typeface="BrandonGrotesque-Regular"/>
              </a:defRPr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522735-60B5-2D4C-A0D4-D31C948B842D}"/>
              </a:ext>
            </a:extLst>
          </p:cNvPr>
          <p:cNvSpPr txBox="1">
            <a:spLocks/>
          </p:cNvSpPr>
          <p:nvPr/>
        </p:nvSpPr>
        <p:spPr>
          <a:xfrm>
            <a:off x="265723" y="7332"/>
            <a:ext cx="8137685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Repurpose your best stuff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60FCD-7823-8B4C-891B-911C85D1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66250" y="1457145"/>
            <a:ext cx="6011501" cy="27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99917A-FA55-1B4B-9985-B038BA8DC90E}"/>
              </a:ext>
            </a:extLst>
          </p:cNvPr>
          <p:cNvSpPr txBox="1">
            <a:spLocks/>
          </p:cNvSpPr>
          <p:nvPr/>
        </p:nvSpPr>
        <p:spPr>
          <a:xfrm>
            <a:off x="265723" y="7332"/>
            <a:ext cx="8137685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Be a social media concierge</a:t>
            </a:r>
          </a:p>
        </p:txBody>
      </p:sp>
      <p:sp>
        <p:nvSpPr>
          <p:cNvPr id="3" name="Either read the book Building a StoryBrand by Donald Miller, take the online course, or even attend a live StoryBrand Marketing Workshop.">
            <a:extLst>
              <a:ext uri="{FF2B5EF4-FFF2-40B4-BE49-F238E27FC236}">
                <a16:creationId xmlns:a16="http://schemas.microsoft.com/office/drawing/2014/main" id="{6F4EC859-1BCE-2043-A684-B839BCF17F48}"/>
              </a:ext>
            </a:extLst>
          </p:cNvPr>
          <p:cNvSpPr txBox="1"/>
          <p:nvPr/>
        </p:nvSpPr>
        <p:spPr>
          <a:xfrm>
            <a:off x="918513" y="1358352"/>
            <a:ext cx="6373037" cy="36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64344">
              <a:defRPr sz="3800">
                <a:solidFill>
                  <a:srgbClr val="1ACB97"/>
                </a:solidFill>
                <a:latin typeface="BrandonGrotesque-Regular"/>
                <a:ea typeface="BrandonGrotesque-Regular"/>
                <a:cs typeface="BrandonGrotesque-Regular"/>
                <a:sym typeface="BrandonGrotesque-Regular"/>
              </a:defRPr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8EF63-51C0-8141-A610-9FFCD60DD9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50981" y="1243830"/>
            <a:ext cx="3842038" cy="3899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48CF6F-9632-2043-8E90-1DA2EABA5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792" y="3817241"/>
            <a:ext cx="619282" cy="6192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918547-A682-6A4E-81B0-72332BE4F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941" y="3376548"/>
            <a:ext cx="496054" cy="496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DFAB3F-BAB6-4647-BDA1-C0E95D711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00" y="2208771"/>
            <a:ext cx="505308" cy="5053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E4C5CE-89A6-2D4C-A354-6DAA22D3C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391" y="1403325"/>
            <a:ext cx="640058" cy="6400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FCAC72-7F70-C748-979E-34B1EABD0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575" y="1509777"/>
            <a:ext cx="380802" cy="3808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CA2516-BC16-354F-8AEE-B0CE2D560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89" y="1809295"/>
            <a:ext cx="558006" cy="558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BBF605-D893-9F4A-B030-524127825D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6046" y="3010295"/>
            <a:ext cx="489243" cy="4892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CE74D92-BB99-CF41-BB75-BDF39EEF2E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924" y="3985737"/>
            <a:ext cx="558006" cy="5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8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99917A-FA55-1B4B-9985-B038BA8DC90E}"/>
              </a:ext>
            </a:extLst>
          </p:cNvPr>
          <p:cNvSpPr txBox="1">
            <a:spLocks/>
          </p:cNvSpPr>
          <p:nvPr/>
        </p:nvSpPr>
        <p:spPr>
          <a:xfrm>
            <a:off x="265723" y="7332"/>
            <a:ext cx="8137685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Engage a 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F03AD-A544-8747-AC46-A209E6A8F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41" y="2942481"/>
            <a:ext cx="767407" cy="661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2E284F-A28C-1A4D-8B55-39FE493E5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54" y="670062"/>
            <a:ext cx="767407" cy="661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686758-1F2D-0A43-997D-5C50ADC1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655" y="2462655"/>
            <a:ext cx="767407" cy="661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F6B72A-63A0-ED4F-8BF9-45D99005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65" y="3594330"/>
            <a:ext cx="887229" cy="764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AC215-D66B-7E4A-9E2E-8E4EA83E63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60422" y="1301275"/>
            <a:ext cx="4189003" cy="35466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2312CB-D243-864F-B32F-E951B4629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39" y="1581996"/>
            <a:ext cx="1431950" cy="1234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442025-07F8-BF4B-BB7B-62A6CA86C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814" y="616786"/>
            <a:ext cx="1516806" cy="1307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5DBD30-9744-5C4C-A4F8-C05E726F2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230" y="3516423"/>
            <a:ext cx="1092525" cy="941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DE0FC1-F1F5-1948-989D-B34CB8EEF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081" y="4083113"/>
            <a:ext cx="89099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3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99917A-FA55-1B4B-9985-B038BA8DC90E}"/>
              </a:ext>
            </a:extLst>
          </p:cNvPr>
          <p:cNvSpPr txBox="1">
            <a:spLocks/>
          </p:cNvSpPr>
          <p:nvPr/>
        </p:nvSpPr>
        <p:spPr>
          <a:xfrm>
            <a:off x="265723" y="7332"/>
            <a:ext cx="8137685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 it up</a:t>
            </a:r>
          </a:p>
        </p:txBody>
      </p:sp>
      <p:sp>
        <p:nvSpPr>
          <p:cNvPr id="3" name="Either read the book Building a StoryBrand by Donald Miller, take the online course, or even attend a live StoryBrand Marketing Workshop.">
            <a:extLst>
              <a:ext uri="{FF2B5EF4-FFF2-40B4-BE49-F238E27FC236}">
                <a16:creationId xmlns:a16="http://schemas.microsoft.com/office/drawing/2014/main" id="{6F4EC859-1BCE-2043-A684-B839BCF17F48}"/>
              </a:ext>
            </a:extLst>
          </p:cNvPr>
          <p:cNvSpPr txBox="1"/>
          <p:nvPr/>
        </p:nvSpPr>
        <p:spPr>
          <a:xfrm>
            <a:off x="918513" y="1358352"/>
            <a:ext cx="6373037" cy="36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64344">
              <a:defRPr sz="3800">
                <a:solidFill>
                  <a:srgbClr val="1ACB97"/>
                </a:solidFill>
                <a:latin typeface="BrandonGrotesque-Regular"/>
                <a:ea typeface="BrandonGrotesque-Regular"/>
                <a:cs typeface="BrandonGrotesque-Regular"/>
                <a:sym typeface="BrandonGrotesque-Regular"/>
              </a:defRPr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8FF31-E268-4040-82F8-304262F1D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7325" y="1401784"/>
            <a:ext cx="8769350" cy="24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7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99917A-FA55-1B4B-9985-B038BA8DC90E}"/>
              </a:ext>
            </a:extLst>
          </p:cNvPr>
          <p:cNvSpPr txBox="1">
            <a:spLocks/>
          </p:cNvSpPr>
          <p:nvPr/>
        </p:nvSpPr>
        <p:spPr>
          <a:xfrm>
            <a:off x="265723" y="7332"/>
            <a:ext cx="8137685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Learn from others</a:t>
            </a:r>
          </a:p>
        </p:txBody>
      </p:sp>
      <p:sp>
        <p:nvSpPr>
          <p:cNvPr id="3" name="Either read the book Building a StoryBrand by Donald Miller, take the online course, or even attend a live StoryBrand Marketing Workshop.">
            <a:extLst>
              <a:ext uri="{FF2B5EF4-FFF2-40B4-BE49-F238E27FC236}">
                <a16:creationId xmlns:a16="http://schemas.microsoft.com/office/drawing/2014/main" id="{6F4EC859-1BCE-2043-A684-B839BCF17F48}"/>
              </a:ext>
            </a:extLst>
          </p:cNvPr>
          <p:cNvSpPr txBox="1"/>
          <p:nvPr/>
        </p:nvSpPr>
        <p:spPr>
          <a:xfrm>
            <a:off x="918513" y="1358352"/>
            <a:ext cx="6373037" cy="36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64344">
              <a:defRPr sz="3800">
                <a:solidFill>
                  <a:srgbClr val="1ACB97"/>
                </a:solidFill>
                <a:latin typeface="BrandonGrotesque-Regular"/>
                <a:ea typeface="BrandonGrotesque-Regular"/>
                <a:cs typeface="BrandonGrotesque-Regular"/>
                <a:sym typeface="BrandonGrotesque-Regular"/>
              </a:defRPr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44356-D04E-F749-A43E-E56B0B8B42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18512" y="1041400"/>
            <a:ext cx="590697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99917A-FA55-1B4B-9985-B038BA8DC90E}"/>
              </a:ext>
            </a:extLst>
          </p:cNvPr>
          <p:cNvSpPr txBox="1">
            <a:spLocks/>
          </p:cNvSpPr>
          <p:nvPr/>
        </p:nvSpPr>
        <p:spPr>
          <a:xfrm>
            <a:off x="265723" y="7332"/>
            <a:ext cx="8137685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Interact with influencers</a:t>
            </a:r>
          </a:p>
        </p:txBody>
      </p:sp>
      <p:sp>
        <p:nvSpPr>
          <p:cNvPr id="3" name="Either read the book Building a StoryBrand by Donald Miller, take the online course, or even attend a live StoryBrand Marketing Workshop.">
            <a:extLst>
              <a:ext uri="{FF2B5EF4-FFF2-40B4-BE49-F238E27FC236}">
                <a16:creationId xmlns:a16="http://schemas.microsoft.com/office/drawing/2014/main" id="{6F4EC859-1BCE-2043-A684-B839BCF17F48}"/>
              </a:ext>
            </a:extLst>
          </p:cNvPr>
          <p:cNvSpPr txBox="1"/>
          <p:nvPr/>
        </p:nvSpPr>
        <p:spPr>
          <a:xfrm>
            <a:off x="918513" y="1358352"/>
            <a:ext cx="6373037" cy="36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64344">
              <a:defRPr sz="3800">
                <a:solidFill>
                  <a:srgbClr val="1ACB97"/>
                </a:solidFill>
                <a:latin typeface="BrandonGrotesque-Regular"/>
                <a:ea typeface="BrandonGrotesque-Regular"/>
                <a:cs typeface="BrandonGrotesque-Regular"/>
                <a:sym typeface="BrandonGrotesque-Regular"/>
              </a:defRPr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0A5AA-EFD2-714B-87D7-144A3456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35200" y="1230122"/>
            <a:ext cx="5511800" cy="39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7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ther read the book Building a StoryBrand by Donald Miller, take the online course, or even attend a live StoryBrand Marketing Workshop.">
            <a:extLst>
              <a:ext uri="{FF2B5EF4-FFF2-40B4-BE49-F238E27FC236}">
                <a16:creationId xmlns:a16="http://schemas.microsoft.com/office/drawing/2014/main" id="{6F4EC859-1BCE-2043-A684-B839BCF17F48}"/>
              </a:ext>
            </a:extLst>
          </p:cNvPr>
          <p:cNvSpPr txBox="1"/>
          <p:nvPr/>
        </p:nvSpPr>
        <p:spPr>
          <a:xfrm>
            <a:off x="918513" y="1358352"/>
            <a:ext cx="6373037" cy="36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64344">
              <a:defRPr sz="3800">
                <a:solidFill>
                  <a:srgbClr val="1ACB97"/>
                </a:solidFill>
                <a:latin typeface="BrandonGrotesque-Regular"/>
                <a:ea typeface="BrandonGrotesque-Regular"/>
                <a:cs typeface="BrandonGrotesque-Regular"/>
                <a:sym typeface="BrandonGrotesque-Regular"/>
              </a:defRPr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BDBA73-54AE-644B-98DB-376A1167749F}"/>
              </a:ext>
            </a:extLst>
          </p:cNvPr>
          <p:cNvSpPr txBox="1">
            <a:spLocks/>
          </p:cNvSpPr>
          <p:nvPr/>
        </p:nvSpPr>
        <p:spPr>
          <a:xfrm>
            <a:off x="265723" y="286179"/>
            <a:ext cx="8760582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Don't be afraid to give away your knowledge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270DC-87AA-8946-8781-D33BD322EE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9744" y="1358352"/>
            <a:ext cx="5804513" cy="34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5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ther read the book Building a StoryBrand by Donald Miller, take the online course, or even attend a live StoryBrand Marketing Workshop.">
            <a:extLst>
              <a:ext uri="{FF2B5EF4-FFF2-40B4-BE49-F238E27FC236}">
                <a16:creationId xmlns:a16="http://schemas.microsoft.com/office/drawing/2014/main" id="{6F4EC859-1BCE-2043-A684-B839BCF17F48}"/>
              </a:ext>
            </a:extLst>
          </p:cNvPr>
          <p:cNvSpPr txBox="1"/>
          <p:nvPr/>
        </p:nvSpPr>
        <p:spPr>
          <a:xfrm>
            <a:off x="918513" y="1358352"/>
            <a:ext cx="6373037" cy="36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64344">
              <a:defRPr sz="3800">
                <a:solidFill>
                  <a:srgbClr val="1ACB97"/>
                </a:solidFill>
                <a:latin typeface="BrandonGrotesque-Regular"/>
                <a:ea typeface="BrandonGrotesque-Regular"/>
                <a:cs typeface="BrandonGrotesque-Regular"/>
                <a:sym typeface="BrandonGrotesque-Regular"/>
              </a:defRPr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522735-60B5-2D4C-A0D4-D31C948B842D}"/>
              </a:ext>
            </a:extLst>
          </p:cNvPr>
          <p:cNvSpPr txBox="1">
            <a:spLocks/>
          </p:cNvSpPr>
          <p:nvPr/>
        </p:nvSpPr>
        <p:spPr>
          <a:xfrm>
            <a:off x="265723" y="7332"/>
            <a:ext cx="8137685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Form engagement alliances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05021-E366-584D-B61A-892081BEEE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5482" y="1324636"/>
            <a:ext cx="6373036" cy="30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8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ther read the book Building a StoryBrand by Donald Miller, take the online course, or even attend a live StoryBrand Marketing Workshop.">
            <a:extLst>
              <a:ext uri="{FF2B5EF4-FFF2-40B4-BE49-F238E27FC236}">
                <a16:creationId xmlns:a16="http://schemas.microsoft.com/office/drawing/2014/main" id="{6F4EC859-1BCE-2043-A684-B839BCF17F48}"/>
              </a:ext>
            </a:extLst>
          </p:cNvPr>
          <p:cNvSpPr txBox="1"/>
          <p:nvPr/>
        </p:nvSpPr>
        <p:spPr>
          <a:xfrm>
            <a:off x="918513" y="1358352"/>
            <a:ext cx="6373037" cy="36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64344">
              <a:defRPr sz="3800">
                <a:solidFill>
                  <a:srgbClr val="1ACB97"/>
                </a:solidFill>
                <a:latin typeface="BrandonGrotesque-Regular"/>
                <a:ea typeface="BrandonGrotesque-Regular"/>
                <a:cs typeface="BrandonGrotesque-Regular"/>
                <a:sym typeface="BrandonGrotesque-Regular"/>
              </a:defRPr>
            </a:pP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522735-60B5-2D4C-A0D4-D31C948B842D}"/>
              </a:ext>
            </a:extLst>
          </p:cNvPr>
          <p:cNvSpPr txBox="1">
            <a:spLocks/>
          </p:cNvSpPr>
          <p:nvPr/>
        </p:nvSpPr>
        <p:spPr>
          <a:xfrm>
            <a:off x="265723" y="7332"/>
            <a:ext cx="8137685" cy="136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Be clear and concise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AF880-64D7-7F4F-B267-BEF77D9F18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71436" y="1076960"/>
            <a:ext cx="5401128" cy="37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4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15313</TotalTime>
  <Words>245</Words>
  <Application>Microsoft Macintosh PowerPoint</Application>
  <PresentationFormat>On-screen Show (16:9)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Slack</dc:creator>
  <cp:lastModifiedBy>James Maxon</cp:lastModifiedBy>
  <cp:revision>156</cp:revision>
  <dcterms:created xsi:type="dcterms:W3CDTF">2020-12-05T16:01:03Z</dcterms:created>
  <dcterms:modified xsi:type="dcterms:W3CDTF">2021-07-13T23:05:13Z</dcterms:modified>
</cp:coreProperties>
</file>